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6" r:id="rId2"/>
    <p:sldId id="259" r:id="rId3"/>
    <p:sldId id="290" r:id="rId4"/>
    <p:sldId id="291" r:id="rId5"/>
    <p:sldId id="287" r:id="rId6"/>
    <p:sldId id="288" r:id="rId7"/>
    <p:sldId id="292" r:id="rId8"/>
    <p:sldId id="285" r:id="rId9"/>
    <p:sldId id="289" r:id="rId10"/>
    <p:sldId id="284" r:id="rId11"/>
    <p:sldId id="275" r:id="rId12"/>
    <p:sldId id="276" r:id="rId13"/>
    <p:sldId id="271" r:id="rId14"/>
    <p:sldId id="260" r:id="rId15"/>
    <p:sldId id="266" r:id="rId16"/>
    <p:sldId id="267" r:id="rId17"/>
    <p:sldId id="261" r:id="rId18"/>
    <p:sldId id="262" r:id="rId19"/>
    <p:sldId id="263" r:id="rId20"/>
    <p:sldId id="264" r:id="rId21"/>
    <p:sldId id="265" r:id="rId22"/>
    <p:sldId id="269" r:id="rId23"/>
    <p:sldId id="272" r:id="rId24"/>
    <p:sldId id="273" r:id="rId25"/>
    <p:sldId id="274" r:id="rId26"/>
    <p:sldId id="277" r:id="rId27"/>
    <p:sldId id="281" r:id="rId28"/>
    <p:sldId id="279" r:id="rId29"/>
    <p:sldId id="278" r:id="rId30"/>
    <p:sldId id="282" r:id="rId31"/>
    <p:sldId id="283" r:id="rId32"/>
    <p:sldId id="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7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>
        <p:scale>
          <a:sx n="110" d="100"/>
          <a:sy n="110" d="100"/>
        </p:scale>
        <p:origin x="32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6BAAA-D769-4A84-B433-7C2D10985362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BB68A-DD18-4BCB-939F-363C9434A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19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2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4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7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1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6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4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3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7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6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743B5-7F8E-481F-8455-01384780060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81AE4-6B06-40EF-B4AC-96360733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rasma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FF0000"/>
            </a:gs>
            <a:gs pos="7000">
              <a:srgbClr val="7030A0"/>
            </a:gs>
            <a:gs pos="31000">
              <a:srgbClr val="FF8000"/>
            </a:gs>
            <a:gs pos="66000">
              <a:srgbClr val="FFFF00"/>
            </a:gs>
            <a:gs pos="54000">
              <a:schemeClr val="accent1">
                <a:lumMod val="45000"/>
                <a:lumOff val="55000"/>
              </a:schemeClr>
            </a:gs>
            <a:gs pos="100000">
              <a:srgbClr val="703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2" y="0"/>
            <a:ext cx="4386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69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32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Using Your Device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3904" y="3708931"/>
            <a:ext cx="3192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See who you are following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788" y="-523875"/>
            <a:ext cx="4489277" cy="7557553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8353425" y="5013768"/>
            <a:ext cx="1541945" cy="125368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83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-629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Downloading from YouTube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716" y="1262593"/>
            <a:ext cx="3569051" cy="3569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821" y="5350933"/>
            <a:ext cx="757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***Be Careful of licensing. You don’t want to end up in YouTube School!</a:t>
            </a:r>
          </a:p>
        </p:txBody>
      </p:sp>
    </p:spTree>
    <p:extLst>
      <p:ext uri="{BB962C8B-B14F-4D97-AF65-F5344CB8AC3E}">
        <p14:creationId xmlns:p14="http://schemas.microsoft.com/office/powerpoint/2010/main" val="3027585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9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download from YouTube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63" y="1017342"/>
            <a:ext cx="9349087" cy="55834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55626" y="339615"/>
            <a:ext cx="3385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 the YouTube address of the video you want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425244" y="579998"/>
            <a:ext cx="2151301" cy="7455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3440" y="5111931"/>
            <a:ext cx="1210491" cy="3083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41862" y="1663337"/>
            <a:ext cx="1188721" cy="138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90560" y="3039291"/>
            <a:ext cx="775063" cy="78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48184" y="2188993"/>
            <a:ext cx="586810" cy="394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09412" y="3735678"/>
            <a:ext cx="962296" cy="1274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07383" y="4216644"/>
            <a:ext cx="1027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90560" y="5169725"/>
            <a:ext cx="775063" cy="78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01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-3131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download from YouTube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55626" y="339615"/>
            <a:ext cx="525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Go to keepvid.com</a:t>
            </a:r>
          </a:p>
          <a:p>
            <a:r>
              <a:rPr lang="en-US" dirty="0"/>
              <a:t>2. Paste the YouTube address of the video you want</a:t>
            </a:r>
          </a:p>
          <a:p>
            <a:r>
              <a:rPr lang="en-US" dirty="0"/>
              <a:t>    then hit Download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325561"/>
            <a:ext cx="9472612" cy="537092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153574" y="782971"/>
            <a:ext cx="2360115" cy="18390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274756" y="1243087"/>
            <a:ext cx="112888" cy="12402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53574" y="4191643"/>
            <a:ext cx="3385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Click download MP4 and save</a:t>
            </a:r>
          </a:p>
          <a:p>
            <a:r>
              <a:rPr lang="en-US" dirty="0"/>
              <a:t>     the file to any folder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38311" y="4793938"/>
            <a:ext cx="1769445" cy="6941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04457" y="4623771"/>
            <a:ext cx="862149" cy="2777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9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2" y="23449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084148" cy="4870597"/>
          </a:xfrm>
        </p:spPr>
        <p:txBody>
          <a:bodyPr/>
          <a:lstStyle/>
          <a:p>
            <a:r>
              <a:rPr lang="en-US" dirty="0"/>
              <a:t>Go to </a:t>
            </a:r>
            <a:r>
              <a:rPr lang="en-US" dirty="0">
                <a:hlinkClick r:id="rId2"/>
              </a:rPr>
              <a:t>www.Aurasma.com</a:t>
            </a:r>
            <a:r>
              <a:rPr lang="en-US" dirty="0"/>
              <a:t> and click sign up with the username and password you just made</a:t>
            </a:r>
          </a:p>
          <a:p>
            <a:endParaRPr lang="en-US" dirty="0"/>
          </a:p>
          <a:p>
            <a:r>
              <a:rPr lang="en-US" dirty="0"/>
              <a:t>Point to remember-Aurasma for students: I would suggest that you are the only one with the username and password and that you upload student videos.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69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4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084148" cy="487059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45" y="974786"/>
            <a:ext cx="10459046" cy="588321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850037" y="1631802"/>
            <a:ext cx="1535502" cy="13370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42074" y="3004560"/>
            <a:ext cx="239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My Account</a:t>
            </a:r>
          </a:p>
        </p:txBody>
      </p:sp>
    </p:spTree>
    <p:extLst>
      <p:ext uri="{BB962C8B-B14F-4D97-AF65-F5344CB8AC3E}">
        <p14:creationId xmlns:p14="http://schemas.microsoft.com/office/powerpoint/2010/main" val="1058820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4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084148" cy="487059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290"/>
            <a:ext cx="10558732" cy="593928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69985" y="3726611"/>
            <a:ext cx="1501025" cy="1236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01726" y="4878483"/>
            <a:ext cx="5155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Enable Features then…</a:t>
            </a:r>
          </a:p>
          <a:p>
            <a:endParaRPr lang="en-US" dirty="0"/>
          </a:p>
          <a:p>
            <a:r>
              <a:rPr lang="en-US" dirty="0"/>
              <a:t>Click advanced aura actions and web overlays</a:t>
            </a:r>
          </a:p>
        </p:txBody>
      </p:sp>
    </p:spTree>
    <p:extLst>
      <p:ext uri="{BB962C8B-B14F-4D97-AF65-F5344CB8AC3E}">
        <p14:creationId xmlns:p14="http://schemas.microsoft.com/office/powerpoint/2010/main" val="4162960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89" y="1205721"/>
            <a:ext cx="10048495" cy="565227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927675" y="1925942"/>
            <a:ext cx="1588858" cy="12540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29532" y="3155815"/>
            <a:ext cx="239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Create New Aura</a:t>
            </a:r>
          </a:p>
        </p:txBody>
      </p:sp>
    </p:spTree>
    <p:extLst>
      <p:ext uri="{BB962C8B-B14F-4D97-AF65-F5344CB8AC3E}">
        <p14:creationId xmlns:p14="http://schemas.microsoft.com/office/powerpoint/2010/main" val="107300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242" y="1054801"/>
            <a:ext cx="10059185" cy="565829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030462" y="3216194"/>
            <a:ext cx="1072941" cy="15671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08777" y="4783297"/>
            <a:ext cx="6331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upload trigger. </a:t>
            </a:r>
          </a:p>
          <a:p>
            <a:endParaRPr lang="en-US" b="1" dirty="0"/>
          </a:p>
          <a:p>
            <a:r>
              <a:rPr lang="en-US" b="1" dirty="0"/>
              <a:t>Trigger</a:t>
            </a:r>
            <a:r>
              <a:rPr lang="en-US" dirty="0"/>
              <a:t> Images are the real world images or objects you want </a:t>
            </a:r>
            <a:r>
              <a:rPr lang="en-US" b="1" dirty="0"/>
              <a:t>Aurasma</a:t>
            </a:r>
            <a:r>
              <a:rPr lang="en-US" dirty="0"/>
              <a:t> to be able to recognize.</a:t>
            </a:r>
          </a:p>
        </p:txBody>
      </p:sp>
    </p:spTree>
    <p:extLst>
      <p:ext uri="{BB962C8B-B14F-4D97-AF65-F5344CB8AC3E}">
        <p14:creationId xmlns:p14="http://schemas.microsoft.com/office/powerpoint/2010/main" val="417994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22" y="1034407"/>
            <a:ext cx="10015268" cy="563358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868755" y="3157424"/>
            <a:ext cx="1055271" cy="11063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3026" y="4174046"/>
            <a:ext cx="2178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browse</a:t>
            </a:r>
          </a:p>
          <a:p>
            <a:endParaRPr lang="en-US" b="1" dirty="0"/>
          </a:p>
          <a:p>
            <a:r>
              <a:rPr lang="en-US" dirty="0"/>
              <a:t>Choose the picture you want, name it and hit save </a:t>
            </a:r>
          </a:p>
        </p:txBody>
      </p:sp>
    </p:spTree>
    <p:extLst>
      <p:ext uri="{BB962C8B-B14F-4D97-AF65-F5344CB8AC3E}">
        <p14:creationId xmlns:p14="http://schemas.microsoft.com/office/powerpoint/2010/main" val="3502516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Aurasma?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084148" cy="4870597"/>
          </a:xfrm>
        </p:spPr>
        <p:txBody>
          <a:bodyPr/>
          <a:lstStyle/>
          <a:p>
            <a:r>
              <a:rPr lang="en-US" dirty="0"/>
              <a:t>Augmented reality is a digitally enhanced view of the real world. </a:t>
            </a:r>
          </a:p>
          <a:p>
            <a:r>
              <a:rPr lang="en-US" dirty="0"/>
              <a:t>Turn any object, image, or place into an opportunity for AR.</a:t>
            </a:r>
          </a:p>
          <a:p>
            <a:r>
              <a:rPr lang="en-US" dirty="0"/>
              <a:t> Watch everyday things come to life with graphics, animation, video, audio, and 3D content.</a:t>
            </a:r>
          </a:p>
          <a:p>
            <a:r>
              <a:rPr lang="en-US" dirty="0"/>
              <a:t>Combine Aurasma with Microsoft Forms as formative assessment  </a:t>
            </a:r>
          </a:p>
          <a:p>
            <a:r>
              <a:rPr lang="en-US" dirty="0"/>
              <a:t>Two ways to create an Aurasma- on your PC or on your Phone</a:t>
            </a:r>
          </a:p>
        </p:txBody>
      </p:sp>
    </p:spTree>
    <p:extLst>
      <p:ext uri="{BB962C8B-B14F-4D97-AF65-F5344CB8AC3E}">
        <p14:creationId xmlns:p14="http://schemas.microsoft.com/office/powerpoint/2010/main" val="2263036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75" y="1107955"/>
            <a:ext cx="10222302" cy="5750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26634" y="3305065"/>
            <a:ext cx="3385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happy with it, hit next</a:t>
            </a:r>
          </a:p>
          <a:p>
            <a:endParaRPr lang="en-US" dirty="0"/>
          </a:p>
          <a:p>
            <a:r>
              <a:rPr lang="en-US" dirty="0"/>
              <a:t>If not happy with it, hit change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856480" y="2246721"/>
            <a:ext cx="1055271" cy="11063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013911" y="2799919"/>
            <a:ext cx="1055271" cy="11063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318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5352"/>
            <a:ext cx="9960263" cy="56026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961516" y="3502326"/>
            <a:ext cx="577971" cy="11128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57668" y="4726224"/>
            <a:ext cx="3385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upload overlay</a:t>
            </a:r>
          </a:p>
          <a:p>
            <a:endParaRPr lang="en-US" dirty="0"/>
          </a:p>
          <a:p>
            <a:r>
              <a:rPr lang="en-US" dirty="0"/>
              <a:t>The Overlay is what will be shown when the trigger is activated</a:t>
            </a:r>
          </a:p>
        </p:txBody>
      </p:sp>
    </p:spTree>
    <p:extLst>
      <p:ext uri="{BB962C8B-B14F-4D97-AF65-F5344CB8AC3E}">
        <p14:creationId xmlns:p14="http://schemas.microsoft.com/office/powerpoint/2010/main" val="2526108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9" y="885566"/>
            <a:ext cx="9167813" cy="585813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289238" y="2622804"/>
            <a:ext cx="3043828" cy="5042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3066" y="2975909"/>
            <a:ext cx="257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the video you want and click open</a:t>
            </a:r>
          </a:p>
        </p:txBody>
      </p:sp>
    </p:spTree>
    <p:extLst>
      <p:ext uri="{BB962C8B-B14F-4D97-AF65-F5344CB8AC3E}">
        <p14:creationId xmlns:p14="http://schemas.microsoft.com/office/powerpoint/2010/main" val="1379135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1332986"/>
            <a:ext cx="9591675" cy="5233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-629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 an Aurasma using a PC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123205" y="4376776"/>
            <a:ext cx="3043828" cy="5042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67033" y="4754067"/>
            <a:ext cx="257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Resize by pulling on the handles</a:t>
            </a:r>
          </a:p>
        </p:txBody>
      </p:sp>
    </p:spTree>
    <p:extLst>
      <p:ext uri="{BB962C8B-B14F-4D97-AF65-F5344CB8AC3E}">
        <p14:creationId xmlns:p14="http://schemas.microsoft.com/office/powerpoint/2010/main" val="3010919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-629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Adding Actions to an Overlay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29846" y="1788592"/>
            <a:ext cx="25718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Actions</a:t>
            </a:r>
            <a:r>
              <a:rPr lang="en-US" dirty="0"/>
              <a:t> tell Aurasma when the overlay will begin. They are especially helpful when adding more than one overlay to your project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To add actions click</a:t>
            </a:r>
          </a:p>
          <a:p>
            <a:r>
              <a:rPr lang="en-US" dirty="0"/>
              <a:t>      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928972"/>
            <a:ext cx="9048750" cy="56695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8656399" y="4400441"/>
            <a:ext cx="1029468" cy="9279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247766" y="3096576"/>
            <a:ext cx="87167" cy="13038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0" y="4400441"/>
            <a:ext cx="222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the action you want to use</a:t>
            </a:r>
          </a:p>
        </p:txBody>
      </p:sp>
    </p:spTree>
    <p:extLst>
      <p:ext uri="{BB962C8B-B14F-4D97-AF65-F5344CB8AC3E}">
        <p14:creationId xmlns:p14="http://schemas.microsoft.com/office/powerpoint/2010/main" val="3241297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1332986"/>
            <a:ext cx="9591675" cy="5233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-629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Adding More Than One Overlay to a Trigger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394222" y="3949560"/>
            <a:ext cx="269521" cy="8847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57433" y="5077232"/>
            <a:ext cx="2571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add subsequent overlays to the same trigger, click here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9703152" y="2071511"/>
            <a:ext cx="348544" cy="8621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001956" y="3251200"/>
            <a:ext cx="1636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you are finished, hit next</a:t>
            </a:r>
          </a:p>
        </p:txBody>
      </p:sp>
    </p:spTree>
    <p:extLst>
      <p:ext uri="{BB962C8B-B14F-4D97-AF65-F5344CB8AC3E}">
        <p14:creationId xmlns:p14="http://schemas.microsoft.com/office/powerpoint/2010/main" val="588533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1332986"/>
            <a:ext cx="9591675" cy="5233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01" y="-73763"/>
            <a:ext cx="12331529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Add a Website, 3-D models, previously viewed overlays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247467" y="4399891"/>
            <a:ext cx="269521" cy="8847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59033" y="5365805"/>
            <a:ext cx="2571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to add website, 3-D models, animations, as well as previously used overlays </a:t>
            </a:r>
          </a:p>
        </p:txBody>
      </p:sp>
    </p:spTree>
    <p:extLst>
      <p:ext uri="{BB962C8B-B14F-4D97-AF65-F5344CB8AC3E}">
        <p14:creationId xmlns:p14="http://schemas.microsoft.com/office/powerpoint/2010/main" val="803469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9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Add a Website as an Overlay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17" y="1036344"/>
            <a:ext cx="10084382" cy="504219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473409" y="1395358"/>
            <a:ext cx="396813" cy="10994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73408" y="2530691"/>
            <a:ext cx="110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 to assets</a:t>
            </a:r>
          </a:p>
        </p:txBody>
      </p:sp>
    </p:spTree>
    <p:extLst>
      <p:ext uri="{BB962C8B-B14F-4D97-AF65-F5344CB8AC3E}">
        <p14:creationId xmlns:p14="http://schemas.microsoft.com/office/powerpoint/2010/main" val="2162773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9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Add a Website as an Overlay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681625"/>
            <a:ext cx="10877550" cy="565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08534" y="2453084"/>
            <a:ext cx="2277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Click Create</a:t>
            </a:r>
          </a:p>
          <a:p>
            <a:r>
              <a:rPr lang="en-US" dirty="0"/>
              <a:t>       New</a:t>
            </a:r>
          </a:p>
          <a:p>
            <a:r>
              <a:rPr lang="en-US" dirty="0"/>
              <a:t>     Overlay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181093" y="3150223"/>
            <a:ext cx="960304" cy="11520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027438" y="2857544"/>
            <a:ext cx="696861" cy="96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375869" y="2453084"/>
            <a:ext cx="640416" cy="603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6" idx="1"/>
          </p:cNvCxnSpPr>
          <p:nvPr/>
        </p:nvCxnSpPr>
        <p:spPr>
          <a:xfrm flipH="1">
            <a:off x="4358809" y="2007188"/>
            <a:ext cx="104104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99856" y="1822522"/>
            <a:ext cx="229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Name the overlay</a:t>
            </a:r>
          </a:p>
        </p:txBody>
      </p:sp>
      <p:cxnSp>
        <p:nvCxnSpPr>
          <p:cNvPr id="18" name="Straight Arrow Connector 17"/>
          <p:cNvCxnSpPr>
            <a:stCxn id="11" idx="0"/>
          </p:cNvCxnSpPr>
          <p:nvPr/>
        </p:nvCxnSpPr>
        <p:spPr>
          <a:xfrm flipV="1">
            <a:off x="10147508" y="1898994"/>
            <a:ext cx="447300" cy="5540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47164" y="2298602"/>
            <a:ext cx="315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Choose from dropdown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32983" y="2667934"/>
            <a:ext cx="229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Browse for icon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90689" y="4130947"/>
            <a:ext cx="229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Paste the URL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57800" y="5296337"/>
            <a:ext cx="89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save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181093" y="5471122"/>
            <a:ext cx="1103672" cy="1228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522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9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Add a Website as an Overlay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17" y="1036344"/>
            <a:ext cx="10084382" cy="504219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798920" y="4285314"/>
            <a:ext cx="396813" cy="10994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41166" y="5384800"/>
            <a:ext cx="110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485655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1555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Aurasma in the Classroom</a:t>
            </a:r>
          </a:p>
        </p:txBody>
      </p:sp>
      <p:pic>
        <p:nvPicPr>
          <p:cNvPr id="4" name="Teaching with Aurasma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91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363" y="1309688"/>
            <a:ext cx="8658225" cy="4870450"/>
          </a:xfrm>
        </p:spPr>
      </p:pic>
    </p:spTree>
    <p:extLst>
      <p:ext uri="{BB962C8B-B14F-4D97-AF65-F5344CB8AC3E}">
        <p14:creationId xmlns:p14="http://schemas.microsoft.com/office/powerpoint/2010/main" val="8901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9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Add a Website as an Overlay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036345"/>
            <a:ext cx="9963150" cy="5476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009257" y="5129983"/>
            <a:ext cx="1303099" cy="6765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88581" y="5483386"/>
            <a:ext cx="319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the Overlay and hit select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311019" y="5904089"/>
            <a:ext cx="1746778" cy="548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39491" y="4991405"/>
            <a:ext cx="829492" cy="242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933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9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Add a Website as an Overlay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6742"/>
            <a:ext cx="10721435" cy="57712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8351" y="4873046"/>
            <a:ext cx="319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Drag to change the order of the overlays if you want to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274756" y="4289778"/>
            <a:ext cx="643466" cy="71120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374489" y="891822"/>
            <a:ext cx="16935" cy="10148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64398" y="195094"/>
            <a:ext cx="230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you are happy with it, click next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76866" y="2973777"/>
            <a:ext cx="637397" cy="82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09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17" y="-123355"/>
            <a:ext cx="1200797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to create augmented reality in Aurasma Studio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How to create augmented reality in Aurasma Stud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3284" y="966158"/>
            <a:ext cx="9477555" cy="53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1555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Begin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7675" y="1481138"/>
            <a:ext cx="10515600" cy="4351338"/>
          </a:xfrm>
        </p:spPr>
        <p:txBody>
          <a:bodyPr/>
          <a:lstStyle/>
          <a:p>
            <a:r>
              <a:rPr lang="en-US" dirty="0"/>
              <a:t>Please Download the free Aurasma app from the App store or the Play Store</a:t>
            </a:r>
          </a:p>
          <a:p>
            <a:r>
              <a:rPr lang="en-US" dirty="0"/>
              <a:t>Create an account</a:t>
            </a:r>
          </a:p>
        </p:txBody>
      </p:sp>
    </p:spTree>
    <p:extLst>
      <p:ext uri="{BB962C8B-B14F-4D97-AF65-F5344CB8AC3E}">
        <p14:creationId xmlns:p14="http://schemas.microsoft.com/office/powerpoint/2010/main" val="305435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32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Using Your Device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45388" y="1013503"/>
            <a:ext cx="38334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Click here to search for Auras, Channels, and other users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499" y="189292"/>
            <a:ext cx="3571875" cy="6448425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6781800" y="2750494"/>
            <a:ext cx="2000250" cy="257398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088545" y="3937351"/>
            <a:ext cx="41471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2. Search for :</a:t>
            </a:r>
          </a:p>
          <a:p>
            <a:r>
              <a:rPr lang="en-US" sz="3200" dirty="0"/>
              <a:t>       Unami </a:t>
            </a:r>
            <a:r>
              <a:rPr lang="en-US" sz="3200" dirty="0" err="1"/>
              <a:t>Dr</a:t>
            </a:r>
            <a:r>
              <a:rPr lang="en-US" sz="3200" dirty="0"/>
              <a:t> Cummins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8932729" y="5876315"/>
            <a:ext cx="4147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3. Click Follow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677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32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Using Your Device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1375" y="3533146"/>
            <a:ext cx="4053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Click here to view media via a trigger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591" y="0"/>
            <a:ext cx="4158574" cy="68580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6219825" y="4838700"/>
            <a:ext cx="3429013" cy="9144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54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3228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Aurasma’s</a:t>
            </a:r>
            <a:r>
              <a:rPr lang="en-US" dirty="0">
                <a:solidFill>
                  <a:schemeClr val="bg1"/>
                </a:solidFill>
              </a:rPr>
              <a:t> from My Classroom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075" y="1274425"/>
            <a:ext cx="1051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Use your device for the </a:t>
            </a:r>
            <a:r>
              <a:rPr lang="en-US" sz="3200" dirty="0" err="1"/>
              <a:t>Aurasmas</a:t>
            </a:r>
            <a:r>
              <a:rPr lang="en-US" sz="3200" dirty="0"/>
              <a:t> that are on the board :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49" y="2118615"/>
            <a:ext cx="2693817" cy="1805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1840" y="2340081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Student Created using Movie Maker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86" y="2088461"/>
            <a:ext cx="3501934" cy="37353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03686" y="5823857"/>
            <a:ext cx="3082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Homework Assignment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731" y="4026662"/>
            <a:ext cx="2653937" cy="26428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3962" y="3507060"/>
            <a:ext cx="301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Downloaded from YouTube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49" y="4727201"/>
            <a:ext cx="4340813" cy="19423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7315" y="4308972"/>
            <a:ext cx="1847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3783634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-629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Examples of 3-D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893" y="861641"/>
            <a:ext cx="4020559" cy="3562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147" y="2098766"/>
            <a:ext cx="3050723" cy="42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4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77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32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Using Your Device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8072" y="3256545"/>
            <a:ext cx="5409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Click here to go back to the Aurasma homepage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32765" y="975307"/>
            <a:ext cx="7393897" cy="4562477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991100" y="4171950"/>
            <a:ext cx="4138613" cy="13049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473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627</Words>
  <Application>Microsoft Office PowerPoint</Application>
  <PresentationFormat>Widescreen</PresentationFormat>
  <Paragraphs>111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What is Aurasma?</vt:lpstr>
      <vt:lpstr>Aurasma in the Classroom</vt:lpstr>
      <vt:lpstr>Let’s Begin </vt:lpstr>
      <vt:lpstr>Using Your Device</vt:lpstr>
      <vt:lpstr>Using Your Device</vt:lpstr>
      <vt:lpstr>Aurasma’s from My Classroom</vt:lpstr>
      <vt:lpstr>Examples of 3-D</vt:lpstr>
      <vt:lpstr>Using Your Device</vt:lpstr>
      <vt:lpstr>Using Your Device</vt:lpstr>
      <vt:lpstr>Downloading from YouTube</vt:lpstr>
      <vt:lpstr>To download from YouTube</vt:lpstr>
      <vt:lpstr>To download from YouTube</vt:lpstr>
      <vt:lpstr>Create an Aurasma using a PC</vt:lpstr>
      <vt:lpstr>Create an Aurasma using a PC</vt:lpstr>
      <vt:lpstr>Create an Aurasma using a PC</vt:lpstr>
      <vt:lpstr>Create an Aurasma using a PC</vt:lpstr>
      <vt:lpstr>Create an Aurasma using a PC</vt:lpstr>
      <vt:lpstr>Create an Aurasma using a PC</vt:lpstr>
      <vt:lpstr>Create an Aurasma using a PC</vt:lpstr>
      <vt:lpstr>Create an Aurasma using a PC</vt:lpstr>
      <vt:lpstr>Create an Aurasma using a PC</vt:lpstr>
      <vt:lpstr>Create an Aurasma using a PC</vt:lpstr>
      <vt:lpstr>Adding Actions to an Overlay</vt:lpstr>
      <vt:lpstr>Adding More Than One Overlay to a Trigger</vt:lpstr>
      <vt:lpstr>Add a Website, 3-D models, previously viewed overlays </vt:lpstr>
      <vt:lpstr>To Add a Website as an Overlay</vt:lpstr>
      <vt:lpstr>To Add a Website as an Overlay</vt:lpstr>
      <vt:lpstr>To Add a Website as an Overlay</vt:lpstr>
      <vt:lpstr>To Add a Website as an Overlay</vt:lpstr>
      <vt:lpstr>To Add a Website as an Overlay</vt:lpstr>
      <vt:lpstr>How to create augmented reality in Aurasma Studio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SIME CUMMINS, PAM</dc:creator>
  <cp:lastModifiedBy>SIME CUMMINS, PAM</cp:lastModifiedBy>
  <cp:revision>46</cp:revision>
  <cp:lastPrinted>2016-11-28T19:15:32Z</cp:lastPrinted>
  <dcterms:created xsi:type="dcterms:W3CDTF">2016-11-22T18:57:21Z</dcterms:created>
  <dcterms:modified xsi:type="dcterms:W3CDTF">2017-02-16T02:32:50Z</dcterms:modified>
</cp:coreProperties>
</file>